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71" r:id="rId5"/>
  </p:sldIdLst>
  <p:sldSz cx="7559675" cy="10691813"/>
  <p:notesSz cx="6858000" cy="9144000"/>
  <p:defaultTextStyle>
    <a:defPPr>
      <a:defRPr lang="en-US"/>
    </a:defPPr>
    <a:lvl1pPr marL="0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BE20"/>
    <a:srgbClr val="ED8B00"/>
    <a:srgbClr val="00A499"/>
    <a:srgbClr val="330072"/>
    <a:srgbClr val="7C2855"/>
    <a:srgbClr val="AE2573"/>
    <a:srgbClr val="D6DEE3"/>
    <a:srgbClr val="8A153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E6112D-0179-4F3E-8C3A-B3338FD80618}" v="9" dt="2026-01-20T10:04:59.7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40C89-B9D0-4C0D-81A5-38896D0F5358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3D24A-48B9-4613-A504-022E9D4EB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128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larg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Berkshire Healthcare NHS Foundation Trust">
            <a:extLst>
              <a:ext uri="{FF2B5EF4-FFF2-40B4-BE49-F238E27FC236}">
                <a16:creationId xmlns:a16="http://schemas.microsoft.com/office/drawing/2014/main" id="{21E3D7C9-CC8E-4D38-94CF-B1B63E778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805" y="410830"/>
            <a:ext cx="2206009" cy="82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C033DB4-F1E6-65ED-CB05-A0B526CB8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573" t="36747" r="41979" b="32958"/>
          <a:stretch/>
        </p:blipFill>
        <p:spPr>
          <a:xfrm>
            <a:off x="449837" y="7886700"/>
            <a:ext cx="6660000" cy="2330500"/>
          </a:xfrm>
          <a:prstGeom prst="rect">
            <a:avLst/>
          </a:prstGeom>
        </p:spPr>
      </p:pic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9D3293D-26D2-4BF5-7217-EE52908D7BDB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78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smal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9CF1571E-2D35-499E-0BC3-FA0064F7B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573" t="36747" r="41979" b="42118"/>
          <a:stretch/>
        </p:blipFill>
        <p:spPr>
          <a:xfrm>
            <a:off x="449837" y="8596384"/>
            <a:ext cx="6660000" cy="1625790"/>
          </a:xfrm>
          <a:prstGeom prst="rect">
            <a:avLst/>
          </a:prstGeom>
        </p:spPr>
      </p:pic>
      <p:pic>
        <p:nvPicPr>
          <p:cNvPr id="3" name="Picture 2" descr="Berkshire Healthcare NHS Foundation Trust">
            <a:extLst>
              <a:ext uri="{FF2B5EF4-FFF2-40B4-BE49-F238E27FC236}">
                <a16:creationId xmlns:a16="http://schemas.microsoft.com/office/drawing/2014/main" id="{A7009451-976B-D408-0810-280255CEAEF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805" y="410830"/>
            <a:ext cx="2206009" cy="828000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9F0CEA6-1B6B-4A17-B6EE-60AE723607BC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496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18F18A0-8922-AAE9-BC54-D3CD28A01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9532" t="32254" r="3205" b="33011"/>
          <a:stretch/>
        </p:blipFill>
        <p:spPr>
          <a:xfrm flipH="1" flipV="1">
            <a:off x="476249" y="449903"/>
            <a:ext cx="6633046" cy="396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9375C4-0A15-DB26-A1A0-18838B76C5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7510" y="615546"/>
            <a:ext cx="2160000" cy="828000"/>
          </a:xfrm>
          <a:prstGeom prst="rect">
            <a:avLst/>
          </a:prstGeom>
        </p:spPr>
      </p:pic>
      <p:sp>
        <p:nvSpPr>
          <p:cNvPr id="2" name="Freeform: Shape 1">
            <a:extLst>
              <a:ext uri="{FF2B5EF4-FFF2-40B4-BE49-F238E27FC236}">
                <a16:creationId xmlns:a16="http://schemas.microsoft.com/office/drawing/2014/main" id="{ECF8A16A-4F80-F038-F3F3-DF1B97919B3E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08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 NOT USE (safe print zo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23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O NOT USE (safe print zo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AFFCB3-827D-B04E-571D-6D49299ECE16}"/>
              </a:ext>
            </a:extLst>
          </p:cNvPr>
          <p:cNvSpPr/>
          <p:nvPr userDrawn="1"/>
        </p:nvSpPr>
        <p:spPr>
          <a:xfrm>
            <a:off x="449837" y="449906"/>
            <a:ext cx="6660000" cy="979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32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7819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2" r:id="rId2"/>
    <p:sldLayoutId id="2147483673" r:id="rId3"/>
    <p:sldLayoutId id="2147483699" r:id="rId4"/>
    <p:sldLayoutId id="2147483700" r:id="rId5"/>
  </p:sldLayoutIdLst>
  <p:txStyles>
    <p:titleStyle>
      <a:lvl1pPr algn="l" defTabSz="740184" rtl="0" eaLnBrk="1" latinLnBrk="0" hangingPunct="1">
        <a:lnSpc>
          <a:spcPct val="90000"/>
        </a:lnSpc>
        <a:spcBef>
          <a:spcPct val="0"/>
        </a:spcBef>
        <a:buNone/>
        <a:defRPr sz="35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046" indent="-185046" algn="l" defTabSz="740184" rtl="0" eaLnBrk="1" latinLnBrk="0" hangingPunct="1">
        <a:lnSpc>
          <a:spcPct val="90000"/>
        </a:lnSpc>
        <a:spcBef>
          <a:spcPts val="809"/>
        </a:spcBef>
        <a:buFont typeface="Arial" panose="020B0604020202020204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1pPr>
      <a:lvl2pPr marL="555138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2pPr>
      <a:lvl3pPr marL="925230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619" kern="1200">
          <a:solidFill>
            <a:schemeClr val="tx1"/>
          </a:solidFill>
          <a:latin typeface="+mn-lt"/>
          <a:ea typeface="+mn-ea"/>
          <a:cs typeface="+mn-cs"/>
        </a:defRPr>
      </a:lvl3pPr>
      <a:lvl4pPr marL="1295322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4pPr>
      <a:lvl5pPr marL="1665414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5pPr>
      <a:lvl6pPr marL="2035506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6pPr>
      <a:lvl7pPr marL="2405598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7pPr>
      <a:lvl8pPr marL="2775690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8pPr>
      <a:lvl9pPr marL="3145782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1pPr>
      <a:lvl2pPr marL="370092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2pPr>
      <a:lvl3pPr marL="740184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3pPr>
      <a:lvl4pPr marL="1110276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4pPr>
      <a:lvl5pPr marL="1480368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5pPr>
      <a:lvl6pPr marL="1850460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6pPr>
      <a:lvl7pPr marL="2220552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7pPr>
      <a:lvl8pPr marL="2590644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8pPr>
      <a:lvl9pPr marL="2960736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368">
          <p15:clr>
            <a:srgbClr val="F26B43"/>
          </p15:clr>
        </p15:guide>
        <p15:guide id="2" pos="238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events.teams.microsoft.com/event/67bdfc56-66dd-4724-8eaf-8dcf789d313f@b5a4676b-e1c4-4c08-80a9-cf34a2d67324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3B7ABBAA-562E-9B42-6DDC-E9F56870736F}"/>
              </a:ext>
            </a:extLst>
          </p:cNvPr>
          <p:cNvSpPr txBox="1"/>
          <p:nvPr/>
        </p:nvSpPr>
        <p:spPr>
          <a:xfrm>
            <a:off x="3312753" y="9949725"/>
            <a:ext cx="3771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1800" b="1">
              <a:solidFill>
                <a:schemeClr val="tx2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954844-E181-A956-6740-9333AB4881E2}"/>
              </a:ext>
            </a:extLst>
          </p:cNvPr>
          <p:cNvSpPr/>
          <p:nvPr/>
        </p:nvSpPr>
        <p:spPr>
          <a:xfrm>
            <a:off x="690888" y="3239042"/>
            <a:ext cx="61894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the Mental Health Support Team (MHST)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BF64FD-2925-8727-A3D8-99DA07CCFC39}"/>
              </a:ext>
            </a:extLst>
          </p:cNvPr>
          <p:cNvSpPr/>
          <p:nvPr/>
        </p:nvSpPr>
        <p:spPr>
          <a:xfrm>
            <a:off x="0" y="3151096"/>
            <a:ext cx="449837" cy="756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F81B4E-A0DE-217F-26A7-208BABB633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15E0C6-88D9-78BB-2B42-E77CAA35A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221" y="4710648"/>
            <a:ext cx="1576619" cy="15766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04394C-11D4-B468-0D85-CDB43C64846E}"/>
              </a:ext>
            </a:extLst>
          </p:cNvPr>
          <p:cNvSpPr txBox="1"/>
          <p:nvPr/>
        </p:nvSpPr>
        <p:spPr>
          <a:xfrm>
            <a:off x="570218" y="1891174"/>
            <a:ext cx="6419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workshop for parents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6AC93B0-7669-3469-357E-1AC978939949}"/>
              </a:ext>
            </a:extLst>
          </p:cNvPr>
          <p:cNvSpPr/>
          <p:nvPr/>
        </p:nvSpPr>
        <p:spPr>
          <a:xfrm>
            <a:off x="449835" y="4365457"/>
            <a:ext cx="5265165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8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This parent workshop is designed to help you: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Understand what resilience is and why it is important for children and young people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Learn about the key factors that help children develop resilience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Explore practical ways parents and carers can support and strengthen resilience at home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Understand when and how to seek further support if your child is struggling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8ED6A3-D1EA-25A0-A7F0-C43AA4F9C9D7}"/>
              </a:ext>
            </a:extLst>
          </p:cNvPr>
          <p:cNvGrpSpPr>
            <a:grpSpLocks noChangeAspect="1"/>
          </p:cNvGrpSpPr>
          <p:nvPr/>
        </p:nvGrpSpPr>
        <p:grpSpPr>
          <a:xfrm>
            <a:off x="648138" y="727962"/>
            <a:ext cx="2819365" cy="684000"/>
            <a:chOff x="2588050" y="459474"/>
            <a:chExt cx="2374202" cy="57600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6A6ED00C-9893-0E53-B666-423799DCA4A2}"/>
                </a:ext>
              </a:extLst>
            </p:cNvPr>
            <p:cNvSpPr/>
            <p:nvPr/>
          </p:nvSpPr>
          <p:spPr>
            <a:xfrm>
              <a:off x="2726373" y="495474"/>
              <a:ext cx="2235879" cy="5040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A869D1CD-0257-CD44-CE37-2E10C6FE0866}"/>
                </a:ext>
              </a:extLst>
            </p:cNvPr>
            <p:cNvGrpSpPr/>
            <p:nvPr/>
          </p:nvGrpSpPr>
          <p:grpSpPr>
            <a:xfrm>
              <a:off x="2588050" y="459474"/>
              <a:ext cx="576000" cy="576000"/>
              <a:chOff x="4057822" y="1308177"/>
              <a:chExt cx="576000" cy="576000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4A382C45-500F-44E1-9A01-2B23CF6DD1F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057822" y="1308177"/>
                <a:ext cx="576000" cy="576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4A3F1BA-439D-C63D-1962-CFFA320BEB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093822" y="1344177"/>
                <a:ext cx="504000" cy="504000"/>
              </a:xfrm>
              <a:prstGeom prst="rect">
                <a:avLst/>
              </a:prstGeom>
              <a:ln w="57150">
                <a:noFill/>
              </a:ln>
            </p:spPr>
          </p:pic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9F75B2A-5C87-7157-EDF4-16A7E7A6134F}"/>
                </a:ext>
              </a:extLst>
            </p:cNvPr>
            <p:cNvSpPr txBox="1"/>
            <p:nvPr/>
          </p:nvSpPr>
          <p:spPr>
            <a:xfrm>
              <a:off x="3156469" y="509792"/>
              <a:ext cx="1743106" cy="4717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lang="en-GB" sz="1600" b="1">
                  <a:solidFill>
                    <a:schemeClr val="bg1"/>
                  </a:solidFill>
                </a:rPr>
                <a:t>Information for parents and carers</a:t>
              </a:r>
            </a:p>
          </p:txBody>
        </p:sp>
      </p:grpSp>
      <p:sp>
        <p:nvSpPr>
          <p:cNvPr id="5" name="Rectangle 1">
            <a:extLst>
              <a:ext uri="{FF2B5EF4-FFF2-40B4-BE49-F238E27FC236}">
                <a16:creationId xmlns:a16="http://schemas.microsoft.com/office/drawing/2014/main" id="{BF2DFE17-6512-4110-0FC6-AEC5F90875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113" y="5970588"/>
            <a:ext cx="75596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6067A28-75EF-9667-8C45-8EEF2B730466}"/>
              </a:ext>
            </a:extLst>
          </p:cNvPr>
          <p:cNvGrpSpPr/>
          <p:nvPr/>
        </p:nvGrpSpPr>
        <p:grpSpPr>
          <a:xfrm>
            <a:off x="595441" y="7483174"/>
            <a:ext cx="6090436" cy="1243189"/>
            <a:chOff x="224918" y="8561014"/>
            <a:chExt cx="6859301" cy="1388711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195728AB-42E9-97DC-BBE8-D40A67671986}"/>
                </a:ext>
              </a:extLst>
            </p:cNvPr>
            <p:cNvGrpSpPr/>
            <p:nvPr/>
          </p:nvGrpSpPr>
          <p:grpSpPr>
            <a:xfrm>
              <a:off x="449836" y="8671269"/>
              <a:ext cx="6634383" cy="1080000"/>
              <a:chOff x="449836" y="8485985"/>
              <a:chExt cx="6634383" cy="1080000"/>
            </a:xfrm>
          </p:grpSpPr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840DA0F0-FC46-DC30-AAA4-B12694D39C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449836" y="8485985"/>
                <a:ext cx="6634383" cy="1080000"/>
              </a:xfrm>
              <a:prstGeom prst="roundRect">
                <a:avLst>
                  <a:gd name="adj" fmla="val 50000"/>
                </a:avLst>
              </a:prstGeom>
              <a:solidFill>
                <a:srgbClr val="78BE2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BFEE154-2D98-9A7A-3A5D-7CD4C64CFC37}"/>
                  </a:ext>
                </a:extLst>
              </p:cNvPr>
              <p:cNvSpPr txBox="1"/>
              <p:nvPr/>
            </p:nvSpPr>
            <p:spPr>
              <a:xfrm>
                <a:off x="1823106" y="8644758"/>
                <a:ext cx="48562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Rectangle: Rounded Corners 40">
                <a:extLst>
                  <a:ext uri="{FF2B5EF4-FFF2-40B4-BE49-F238E27FC236}">
                    <a16:creationId xmlns:a16="http://schemas.microsoft.com/office/drawing/2014/main" id="{F1C43F99-3776-EFAB-48E3-F7D45AE6A2E0}"/>
                  </a:ext>
                </a:extLst>
              </p:cNvPr>
              <p:cNvSpPr/>
              <p:nvPr/>
            </p:nvSpPr>
            <p:spPr>
              <a:xfrm>
                <a:off x="880318" y="8629985"/>
                <a:ext cx="792000" cy="792000"/>
              </a:xfrm>
              <a:prstGeom prst="roundRect">
                <a:avLst>
                  <a:gd name="adj" fmla="val 12818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38" name="Picture 37" descr="A calendar and clock with a tick">
              <a:extLst>
                <a:ext uri="{FF2B5EF4-FFF2-40B4-BE49-F238E27FC236}">
                  <a16:creationId xmlns:a16="http://schemas.microsoft.com/office/drawing/2014/main" id="{CDC9B960-DFD9-8A0F-C10E-D5D188D4B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057284">
              <a:off x="224918" y="8561014"/>
              <a:ext cx="1735889" cy="1388711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4069FF4-9688-C101-EF73-E6BB8091E4D8}"/>
              </a:ext>
            </a:extLst>
          </p:cNvPr>
          <p:cNvSpPr txBox="1"/>
          <p:nvPr/>
        </p:nvSpPr>
        <p:spPr>
          <a:xfrm>
            <a:off x="1970608" y="7738769"/>
            <a:ext cx="522458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600" b="1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Microsoft Teams</a:t>
            </a:r>
          </a:p>
          <a:p>
            <a:pPr lvl="0"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600" b="1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Wednesday 11</a:t>
            </a:r>
            <a:r>
              <a:rPr lang="en-GB" sz="1600" b="1" baseline="30000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th</a:t>
            </a:r>
            <a:r>
              <a:rPr lang="en-GB" sz="1600" b="1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February 09:30am – 10:30am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9F1A59-7E50-2EA5-6D9B-0C3E0C9628CD}"/>
              </a:ext>
            </a:extLst>
          </p:cNvPr>
          <p:cNvSpPr txBox="1"/>
          <p:nvPr/>
        </p:nvSpPr>
        <p:spPr>
          <a:xfrm>
            <a:off x="3045849" y="10242453"/>
            <a:ext cx="43052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>
                <a:solidFill>
                  <a:schemeClr val="accent2"/>
                </a:solidFill>
              </a:rPr>
              <a:t>cypf.berkshirehealthcare.nhs.uk/</a:t>
            </a:r>
            <a:r>
              <a:rPr lang="en-GB" sz="1800" b="1" err="1">
                <a:solidFill>
                  <a:schemeClr val="accent2"/>
                </a:solidFill>
              </a:rPr>
              <a:t>mhst</a:t>
            </a:r>
            <a:r>
              <a:rPr lang="en-GB" sz="1800" b="1">
                <a:solidFill>
                  <a:schemeClr val="accent2"/>
                </a:solidFill>
              </a:rPr>
              <a:t> 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1A1A6360-5DDF-BEBC-119F-F4E504F71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38346" y="8600104"/>
            <a:ext cx="1454532" cy="1454532"/>
          </a:xfrm>
          <a:prstGeom prst="rect">
            <a:avLst/>
          </a:prstGeom>
        </p:spPr>
      </p:pic>
      <p:sp>
        <p:nvSpPr>
          <p:cNvPr id="45" name="Rounded Rectangle 19">
            <a:extLst>
              <a:ext uri="{FF2B5EF4-FFF2-40B4-BE49-F238E27FC236}">
                <a16:creationId xmlns:a16="http://schemas.microsoft.com/office/drawing/2014/main" id="{C5036194-B901-2312-5111-17BC9BF83FBD}"/>
              </a:ext>
            </a:extLst>
          </p:cNvPr>
          <p:cNvSpPr/>
          <p:nvPr/>
        </p:nvSpPr>
        <p:spPr>
          <a:xfrm>
            <a:off x="579217" y="8848086"/>
            <a:ext cx="4856250" cy="1068249"/>
          </a:xfrm>
          <a:prstGeom prst="roundRect">
            <a:avLst>
              <a:gd name="adj" fmla="val 1334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Sign up here: </a:t>
            </a:r>
            <a:r>
              <a:rPr lang="en-GB" sz="1600" dirty="0">
                <a:hlinkClick r:id="rId6"/>
              </a:rPr>
              <a:t>https://events.teams.microsoft.com/event/67bdfc56-66dd-4724-8eaf-8dcf789d313f@b5a4676b-e1c4-4c08-80a9-cf34a2d67324</a:t>
            </a:r>
            <a:endParaRPr lang="en-GB" sz="1600" dirty="0"/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A48F308A-F403-0530-5E7F-9FF8F9AC99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8594" y="8848086"/>
            <a:ext cx="827284" cy="82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79277"/>
      </p:ext>
    </p:extLst>
  </p:cSld>
  <p:clrMapOvr>
    <a:masterClrMapping/>
  </p:clrMapOvr>
</p:sld>
</file>

<file path=ppt/theme/theme1.xml><?xml version="1.0" encoding="utf-8"?>
<a:theme xmlns:a="http://schemas.openxmlformats.org/drawingml/2006/main" name="Public information sheet">
  <a:themeElements>
    <a:clrScheme name="NHS colours">
      <a:dk1>
        <a:srgbClr val="231F20"/>
      </a:dk1>
      <a:lt1>
        <a:srgbClr val="FFFFFF"/>
      </a:lt1>
      <a:dk2>
        <a:srgbClr val="005EB8"/>
      </a:dk2>
      <a:lt2>
        <a:srgbClr val="E8EDEE"/>
      </a:lt2>
      <a:accent1>
        <a:srgbClr val="425563"/>
      </a:accent1>
      <a:accent2>
        <a:srgbClr val="003087"/>
      </a:accent2>
      <a:accent3>
        <a:srgbClr val="41B6E6"/>
      </a:accent3>
      <a:accent4>
        <a:srgbClr val="FFB81C"/>
      </a:accent4>
      <a:accent5>
        <a:srgbClr val="006747"/>
      </a:accent5>
      <a:accent6>
        <a:srgbClr val="8A1538"/>
      </a:accent6>
      <a:hlink>
        <a:srgbClr val="003087"/>
      </a:hlink>
      <a:folHlink>
        <a:srgbClr val="0072C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information sheet" id="{E78A6AC3-8470-4291-9BC2-9188A70AD0E5}" vid="{ADB0F915-7172-4729-8F94-5E8EA0C189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64DC238276CC4BBEF69DE441C12D54" ma:contentTypeVersion="17" ma:contentTypeDescription="Create a new document." ma:contentTypeScope="" ma:versionID="09ab303909301520d7a60f768a7172ae">
  <xsd:schema xmlns:xsd="http://www.w3.org/2001/XMLSchema" xmlns:xs="http://www.w3.org/2001/XMLSchema" xmlns:p="http://schemas.microsoft.com/office/2006/metadata/properties" xmlns:ns2="27151808-5cb8-4533-b4c4-b1f9907dd428" xmlns:ns3="9a1fecb3-437a-40de-9127-ec2b2420b30f" targetNamespace="http://schemas.microsoft.com/office/2006/metadata/properties" ma:root="true" ma:fieldsID="d70668640b16dd30e44e84003b95c282" ns2:_="" ns3:_="">
    <xsd:import namespace="27151808-5cb8-4533-b4c4-b1f9907dd428"/>
    <xsd:import namespace="9a1fecb3-437a-40de-9127-ec2b2420b30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MediaServiceLocation" minOccurs="0"/>
                <xsd:element ref="ns3:MediaServiceSearchProperties" minOccurs="0"/>
                <xsd:element ref="ns3:Link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151808-5cb8-4533-b4c4-b1f9907dd42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472f4bb2-c675-49c2-b942-9a009da11b09}" ma:internalName="TaxCatchAll" ma:showField="CatchAllData" ma:web="27151808-5cb8-4533-b4c4-b1f9907dd4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1fecb3-437a-40de-9127-ec2b2420b3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24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ink" ma:index="26" nillable="true" ma:displayName="Link" ma:format="Hyperlink" ma:internalName="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7151808-5cb8-4533-b4c4-b1f9907dd428" xsi:nil="true"/>
    <lcf76f155ced4ddcb4097134ff3c332f xmlns="9a1fecb3-437a-40de-9127-ec2b2420b30f">
      <Terms xmlns="http://schemas.microsoft.com/office/infopath/2007/PartnerControls"/>
    </lcf76f155ced4ddcb4097134ff3c332f>
    <SharedWithUsers xmlns="27151808-5cb8-4533-b4c4-b1f9907dd428">
      <UserInfo>
        <DisplayName/>
        <AccountId xsi:nil="true"/>
        <AccountType/>
      </UserInfo>
    </SharedWithUsers>
    <MediaLengthInSeconds xmlns="9a1fecb3-437a-40de-9127-ec2b2420b30f" xsi:nil="true"/>
    <Link xmlns="9a1fecb3-437a-40de-9127-ec2b2420b30f">
      <Url xsi:nil="true"/>
      <Description xsi:nil="true"/>
    </Link>
    <_dlc_DocId xmlns="27151808-5cb8-4533-b4c4-b1f9907dd428">FE44H4CCZ7A7-1340265002-4685541</_dlc_DocId>
    <_dlc_DocIdUrl xmlns="27151808-5cb8-4533-b4c4-b1f9907dd428">
      <Url>https://maidenerlegh.sharepoint.com/sites/MERSharedArea/_layouts/15/DocIdRedir.aspx?ID=FE44H4CCZ7A7-1340265002-4685541</Url>
      <Description>FE44H4CCZ7A7-1340265002-4685541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DAA921C-B893-4FBA-8B45-99E95719C5C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1C810B-714C-42E1-8644-58E658E7A88C}"/>
</file>

<file path=customXml/itemProps3.xml><?xml version="1.0" encoding="utf-8"?>
<ds:datastoreItem xmlns:ds="http://schemas.openxmlformats.org/officeDocument/2006/customXml" ds:itemID="{648BF6B6-0299-4C34-AE13-60C82D51B1A5}">
  <ds:schemaRefs>
    <ds:schemaRef ds:uri="273fcbb0-5ce4-4fa4-9261-8588994c73ad"/>
    <ds:schemaRef ds:uri="663efad9-fd10-41f0-a65c-61f56871e16c"/>
    <ds:schemaRef ds:uri="b994558f-f605-473a-9756-9fe7c0794e26"/>
    <ds:schemaRef ds:uri="d05051e2-d068-486c-a33f-4b4fcc4595cb"/>
    <ds:schemaRef ds:uri="f687f194-0914-4c96-a109-5aa767e3aa78"/>
    <ds:schemaRef ds:uri="http://schemas.microsoft.com/office/2006/metadata/properties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20C719DF-779D-4DB0-9CE3-DD40B1A0C13F}"/>
</file>

<file path=docProps/app.xml><?xml version="1.0" encoding="utf-8"?>
<Properties xmlns="http://schemas.openxmlformats.org/officeDocument/2006/extended-properties" xmlns:vt="http://schemas.openxmlformats.org/officeDocument/2006/docPropsVTypes">
  <Template>Public information sheet</Template>
  <TotalTime>3</TotalTime>
  <Words>114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Public information sheet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Tara Ladd</dc:creator>
  <cp:lastModifiedBy>M Wilhelmsson</cp:lastModifiedBy>
  <cp:revision>2</cp:revision>
  <dcterms:created xsi:type="dcterms:W3CDTF">2020-06-23T10:15:20Z</dcterms:created>
  <dcterms:modified xsi:type="dcterms:W3CDTF">2026-01-21T10:01:47Z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100</vt:r8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  <property fmtid="{D5CDD505-2E9C-101B-9397-08002B2CF9AE}" pid="10" name="ContentTypeId">
    <vt:lpwstr>0x010100DD64DC238276CC4BBEF69DE441C12D54</vt:lpwstr>
  </property>
  <property fmtid="{D5CDD505-2E9C-101B-9397-08002B2CF9AE}" pid="11" name="_dlc_DocIdItemGuid">
    <vt:lpwstr>4f2edaac-5320-4eb5-b411-0afc6cf8629f</vt:lpwstr>
  </property>
</Properties>
</file>